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61" r:id="rId2"/>
    <p:sldId id="282" r:id="rId3"/>
    <p:sldId id="266" r:id="rId4"/>
    <p:sldId id="312" r:id="rId5"/>
    <p:sldId id="267" r:id="rId6"/>
    <p:sldId id="324" r:id="rId7"/>
    <p:sldId id="277" r:id="rId8"/>
    <p:sldId id="313" r:id="rId9"/>
    <p:sldId id="306" r:id="rId10"/>
    <p:sldId id="295" r:id="rId11"/>
    <p:sldId id="308" r:id="rId12"/>
    <p:sldId id="309" r:id="rId13"/>
    <p:sldId id="300" r:id="rId14"/>
    <p:sldId id="271" r:id="rId15"/>
    <p:sldId id="311" r:id="rId16"/>
    <p:sldId id="302" r:id="rId17"/>
    <p:sldId id="310" r:id="rId18"/>
    <p:sldId id="315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8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69070934237241"/>
          <c:y val="0.14265621353235491"/>
          <c:w val="0.59649732813985257"/>
          <c:h val="0.697957054383627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Kleine Klassen</c:v>
                </c:pt>
                <c:pt idx="1">
                  <c:v>Interessant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62.5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330933494156621"/>
          <c:y val="3.068601054198325E-2"/>
          <c:w val="0.30626039781237435"/>
          <c:h val="0.22257891063246424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2815834163549"/>
          <c:y val="9.5472582804254982E-2"/>
          <c:w val="0.55880828608672461"/>
          <c:h val="0.848560730724285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912627630715"/>
          <c:y val="2.0901574325522386E-2"/>
          <c:w val="0.18080354856573574"/>
          <c:h val="0.14729152668724871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7907553222557"/>
          <c:y val="3.3672391930733854E-2"/>
          <c:w val="0.51601086322543011"/>
          <c:h val="0.93826728146032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Eltern</c:v>
                </c:pt>
                <c:pt idx="1">
                  <c:v>Deutsche Schule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62.5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14185379605506"/>
          <c:y val="1.9479394656870742E-2"/>
          <c:w val="0.24009271410518129"/>
          <c:h val="0.14729152668724871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1549528531186"/>
          <c:y val="3.9284457252522831E-2"/>
          <c:w val="0.51601086322543011"/>
          <c:h val="0.93826728146032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037024885778171"/>
          <c:y val="2.7897488335631548E-2"/>
          <c:w val="0.10925938077184796"/>
          <c:h val="0.14729152668724871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weniger als 1 Stunde</c:v>
                </c:pt>
                <c:pt idx="1">
                  <c:v>1-2 Stunden</c:v>
                </c:pt>
                <c:pt idx="2">
                  <c:v>2-3 Stunden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62.5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67249753335773"/>
          <c:y val="2.329498782795545E-2"/>
          <c:w val="0.33384299333094303"/>
          <c:h val="0.50856091376898127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allein</c:v>
                </c:pt>
                <c:pt idx="1">
                  <c:v>mit Freunden</c:v>
                </c:pt>
                <c:pt idx="2">
                  <c:v>beides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25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67062553515843"/>
          <c:y val="2.1447773045803562E-3"/>
          <c:w val="0.29415368505634731"/>
          <c:h val="0.51921022247118165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Sport</c:v>
                </c:pt>
                <c:pt idx="1">
                  <c:v>Biologie</c:v>
                </c:pt>
                <c:pt idx="2">
                  <c:v>Kunst</c:v>
                </c:pt>
                <c:pt idx="3">
                  <c:v>Deutsch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2555652765664"/>
          <c:y val="2.7208574175264011E-2"/>
          <c:w val="0.13824851754641823"/>
          <c:h val="0.29458305337449814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62.5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10364038843424"/>
          <c:y val="4.0875275589966155E-2"/>
          <c:w val="0.21701021672035875"/>
          <c:h val="0.17688597202295839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Essen</c:v>
                </c:pt>
                <c:pt idx="1">
                  <c:v>Sporthalle</c:v>
                </c:pt>
                <c:pt idx="2">
                  <c:v>Schüleranzahl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34851473998065"/>
          <c:y val="8.3248974772482318E-2"/>
          <c:w val="0.35750672053937232"/>
          <c:h val="0.42200515990880938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AB9D-7F00-48B4-B017-85343DD3228B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7E3A7-4894-4429-A47B-4AB43FDBDF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95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FB53-2927-4C10-9AA6-D71D9CF68DE0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3414-D09D-490A-9FF9-62D1BFC553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35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7FB6-7AB9-440A-8895-06D04AE1596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8631-8406-45F9-9FE9-E8A4EE6470A1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CB72-68C8-4B40-B04F-3919090CA52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4620-946C-4419-9A19-6A46472E955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E707-B229-46DE-A827-0A1B3D395B1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61C7BE-C2AA-4261-A38F-6A0CF599F10B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D18-B064-441C-8AB8-5169026EACC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342-6DAC-442A-8687-96E7DCB138C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3499-EA5D-438F-B957-D75B4504FBCD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0F61-18D7-47EC-A352-60A4B99864F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ED4B71-743D-4AB5-ABA3-4A8011F5529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29D252-A02C-4428-AEFE-A3DE9FB803A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1785926"/>
            <a:ext cx="7772400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DIE DEUTSCHE INTERNATIONALE SCHULE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latin typeface="Aharoni" pitchFamily="2" charset="-79"/>
                <a:cs typeface="Aharoni" pitchFamily="2" charset="-79"/>
              </a:rPr>
              <a:t>Warum hast du dich für diese Schule entschieden?</a:t>
            </a: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10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5716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Lernst du </a:t>
            </a:r>
            <a:r>
              <a:rPr lang="hr-HR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regelmaßig? 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11</a:t>
            </a:fld>
            <a:endParaRPr lang="hr-H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5716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 smtClean="0">
                <a:latin typeface="Aharoni" pitchFamily="2" charset="-79"/>
                <a:cs typeface="Aharoni" pitchFamily="2" charset="-79"/>
              </a:rPr>
              <a:t>Wie lange lernst </a:t>
            </a:r>
            <a:r>
              <a:rPr lang="hr-HR" sz="3600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3600" dirty="0" err="1" smtClean="0">
                <a:latin typeface="Aharoni" pitchFamily="2" charset="-79"/>
                <a:cs typeface="Aharoni" pitchFamily="2" charset="-79"/>
              </a:rPr>
              <a:t>täglich</a:t>
            </a:r>
            <a:r>
              <a:rPr lang="hr-HR" sz="3600" dirty="0" smtClean="0">
                <a:latin typeface="Aharoni" pitchFamily="2" charset="-79"/>
                <a:cs typeface="Aharoni" pitchFamily="2" charset="-79"/>
              </a:rPr>
              <a:t>? Wie lernst du? (allein/ mit Freunden) 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12</a:t>
            </a:fld>
            <a:endParaRPr lang="hr-H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2000250"/>
          <a:ext cx="4714875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743416" y="2071678"/>
          <a:ext cx="4400584" cy="354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Aharoni" pitchFamily="2" charset="-79"/>
                <a:cs typeface="Aharoni" pitchFamily="2" charset="-79"/>
              </a:rPr>
              <a:t>Was ist dein Lieblingsfach?</a:t>
            </a: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13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5716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03920" cy="4572000"/>
          </a:xfrm>
        </p:spPr>
        <p:txBody>
          <a:bodyPr/>
          <a:lstStyle/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Alle Schuler sagen, dass Schulsystem und die Noten ähnlich wie in Deutschland sind</a:t>
            </a: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Alle Schuler sagen, dass die Lehrer hilfsbereit und freundlich sind.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 descr="ucitel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latin typeface="Aharoni" pitchFamily="2" charset="-79"/>
                <a:cs typeface="Aharoni" pitchFamily="2" charset="-79"/>
              </a:rPr>
              <a:t>Möchtest du etwas an der Schule ändern? Wenn ja, was?</a:t>
            </a: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16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928813"/>
          <a:ext cx="4214813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929058" y="1714488"/>
          <a:ext cx="5023213" cy="420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Alle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Sch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Century Schoolbook"/>
                <a:cs typeface="Aharoni" pitchFamily="2" charset="-79"/>
              </a:rPr>
              <a:t>ü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ler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 sagen, dass sie nach der Schule studiren wollen.</a:t>
            </a:r>
          </a:p>
          <a:p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Nur 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ein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Sch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Century Schoolbook"/>
                <a:cs typeface="Aharoni" pitchFamily="2" charset="-79"/>
              </a:rPr>
              <a:t>ü</a:t>
            </a:r>
            <a:r>
              <a:rPr lang="hr-HR" sz="32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ler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  <a:cs typeface="Aharoni" pitchFamily="2" charset="-79"/>
              </a:rPr>
              <a:t> sagt, dass er vielleicht in Kroatien studieren will. Alle andere wollen nicht in unserem Land studieren.</a:t>
            </a:r>
            <a:endParaRPr lang="hr-HR" sz="3200" dirty="0">
              <a:solidFill>
                <a:schemeClr val="bg1">
                  <a:lumMod val="95000"/>
                </a:schemeClr>
              </a:solidFill>
              <a:latin typeface="Berlin Sans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5122" name="Picture 2" descr="C:\Users\Korisnik\Documents\DSD projekt-djelovi\photos\P102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</a:t>
            </a:fld>
            <a:endParaRPr lang="hr-HR"/>
          </a:p>
        </p:txBody>
      </p:sp>
      <p:pic>
        <p:nvPicPr>
          <p:cNvPr id="3074" name="Picture 2" descr="C:\Users\Korisnik\Documents\DSD projekt-djelovi\photos\P102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DIE DEUTSCHE INTERNATIONALE SCHULE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5072074"/>
            <a:ext cx="8503920" cy="1026974"/>
          </a:xfrm>
        </p:spPr>
        <p:txBody>
          <a:bodyPr>
            <a:normAutofit lnSpcReduction="10000"/>
          </a:bodyPr>
          <a:lstStyle/>
          <a:p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Netzwerk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von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140 Deutschen Auslandschulen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Schuldirektorin: Elfie Koller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1857356" y="1714488"/>
            <a:ext cx="500066" cy="57150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86248" y="2143116"/>
            <a:ext cx="500066" cy="57150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6643702" y="1785926"/>
            <a:ext cx="500066" cy="57150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0030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KINDERGARTEN</a:t>
            </a:r>
            <a:endParaRPr lang="hr-HR" sz="32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21468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GRUNDSCHULE</a:t>
            </a:r>
            <a:endParaRPr lang="hr-HR" sz="32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2500306"/>
            <a:ext cx="31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GYMNASIUM</a:t>
            </a:r>
            <a:endParaRPr lang="hr-HR" sz="32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1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6" name="Content Placeholder 5" descr="SMV_11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DIE DEUTSCHE INTERNATIONALE SCHULE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68172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haroni" pitchFamily="2" charset="-79"/>
                <a:ea typeface="Batang" pitchFamily="18" charset="-127"/>
                <a:cs typeface="Aharoni" pitchFamily="2" charset="-79"/>
              </a:rPr>
              <a:t>-</a:t>
            </a:r>
            <a:r>
              <a:rPr lang="hr-HR" b="1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Kindergarten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: </a:t>
            </a:r>
          </a:p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die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Bereiche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Deutsch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(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Sprache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)                       </a:t>
            </a:r>
          </a:p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Mathematik                        </a:t>
            </a:r>
          </a:p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MNK(Mensch,Natur,Kultur)</a:t>
            </a:r>
          </a:p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Sport</a:t>
            </a:r>
          </a:p>
          <a:p>
            <a:endParaRPr lang="hr-HR" dirty="0" smtClean="0">
              <a:solidFill>
                <a:schemeClr val="bg1"/>
              </a:solidFill>
              <a:latin typeface="Berlin Sans FB" pitchFamily="34" charset="0"/>
              <a:ea typeface="Batang" pitchFamily="18" charset="-127"/>
              <a:cs typeface="Aharoni" pitchFamily="2" charset="-79"/>
            </a:endParaRPr>
          </a:p>
          <a:p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f</a:t>
            </a:r>
            <a:r>
              <a:rPr lang="hr-HR" dirty="0" err="1" smtClean="0">
                <a:solidFill>
                  <a:schemeClr val="bg1"/>
                </a:solidFill>
                <a:latin typeface="Century Schoolbook"/>
                <a:ea typeface="Batang" pitchFamily="18" charset="-127"/>
                <a:cs typeface="Aharoni" pitchFamily="2" charset="-79"/>
              </a:rPr>
              <a:t>ü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nf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 bis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sechs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  <a:ea typeface="Batang" pitchFamily="18" charset="-127"/>
                <a:cs typeface="Aharoni" pitchFamily="2" charset="-79"/>
              </a:rPr>
              <a:t>Jahre</a:t>
            </a:r>
            <a:endParaRPr lang="hr-HR" dirty="0" smtClean="0">
              <a:solidFill>
                <a:schemeClr val="bg1"/>
              </a:solidFill>
              <a:latin typeface="Berlin Sans FB" pitchFamily="34" charset="0"/>
              <a:ea typeface="Batang" pitchFamily="18" charset="-127"/>
              <a:cs typeface="Aharoni" pitchFamily="2" charset="-79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-</a:t>
            </a:r>
            <a:r>
              <a:rPr lang="hr-HR" b="1" dirty="0" smtClean="0">
                <a:solidFill>
                  <a:schemeClr val="bg1"/>
                </a:solidFill>
                <a:latin typeface="Berlin Sans FB" pitchFamily="34" charset="0"/>
              </a:rPr>
              <a:t>Grundschule: </a:t>
            </a:r>
          </a:p>
          <a:p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ähnliche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F</a:t>
            </a:r>
            <a:r>
              <a:rPr lang="hr-HR" dirty="0" err="1" smtClean="0">
                <a:solidFill>
                  <a:schemeClr val="bg1"/>
                </a:solidFill>
                <a:latin typeface="Century Schoolbook"/>
              </a:rPr>
              <a:t>ächer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wie in kroatischen Schulen</a:t>
            </a:r>
          </a:p>
          <a:p>
            <a:endParaRPr lang="hr-H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-</a:t>
            </a:r>
            <a:r>
              <a:rPr lang="hr-HR" b="1" dirty="0" smtClean="0">
                <a:solidFill>
                  <a:schemeClr val="bg1"/>
                </a:solidFill>
                <a:latin typeface="Berlin Sans FB" pitchFamily="34" charset="0"/>
              </a:rPr>
              <a:t>Gymnasium: </a:t>
            </a:r>
          </a:p>
          <a:p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Bilinguale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Gruppen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,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Sozialkunde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,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Werken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und Arbeitslehre</a:t>
            </a:r>
          </a:p>
          <a:p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Außerschulische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Aktivit</a:t>
            </a:r>
            <a:r>
              <a:rPr lang="hr-HR" dirty="0" err="1" smtClean="0">
                <a:solidFill>
                  <a:schemeClr val="bg1"/>
                </a:solidFill>
                <a:latin typeface="Century Schoolbook"/>
              </a:rPr>
              <a:t>ä</a:t>
            </a:r>
            <a:r>
              <a:rPr lang="hr-HR" dirty="0" err="1" smtClean="0">
                <a:solidFill>
                  <a:schemeClr val="bg1"/>
                </a:solidFill>
                <a:latin typeface="Berlin Sans FB" pitchFamily="34" charset="0"/>
              </a:rPr>
              <a:t>ten</a:t>
            </a:r>
            <a:endParaRPr lang="hr-H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DIE DEUTSCHE INTERNATIONALE SCHULE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BESONDERHEITEN der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Deutschen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internationalen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 Schule:</a:t>
            </a:r>
            <a:endParaRPr lang="hr-HR" sz="2800" dirty="0" smtClean="0"/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Bibliothek </a:t>
            </a:r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Spielplatz</a:t>
            </a:r>
          </a:p>
          <a:p>
            <a:r>
              <a:rPr lang="hr-HR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Umweltschutz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hr-HR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Austellung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“Post-Oil”</a:t>
            </a:r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Kantine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14480" y="2643182"/>
            <a:ext cx="571504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DIE UMFRAGE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4098" name="Picture 2" descr="C:\Users\Korisnik\Documents\DSD projekt-djelovi\photos\P102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Magst du diese Schule?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Warum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magst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sie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?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9</a:t>
            </a:fld>
            <a:endParaRPr lang="hr-H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4763" y="1714500"/>
          <a:ext cx="5329237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0" y="1928802"/>
          <a:ext cx="585791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247</Words>
  <Application>Microsoft Office PowerPoint</Application>
  <PresentationFormat>Prikaz na zaslonu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Civic</vt:lpstr>
      <vt:lpstr>PowerPointova prezentacija</vt:lpstr>
      <vt:lpstr>PowerPointova prezentacija</vt:lpstr>
      <vt:lpstr>DIE DEUTSCHE INTERNATIONALE SCHULE</vt:lpstr>
      <vt:lpstr>PowerPointova prezentacija</vt:lpstr>
      <vt:lpstr>DIE DEUTSCHE INTERNATIONALE SCHULE</vt:lpstr>
      <vt:lpstr>DIE DEUTSCHE INTERNATIONALE SCHULE</vt:lpstr>
      <vt:lpstr>PowerPointova prezentacija</vt:lpstr>
      <vt:lpstr>PowerPointova prezentacija</vt:lpstr>
      <vt:lpstr>Magst du diese Schule? Warum magst du sie?</vt:lpstr>
      <vt:lpstr>Warum hast du dich für diese Schule entschieden?</vt:lpstr>
      <vt:lpstr>Lernst du regelmaßig? </vt:lpstr>
      <vt:lpstr>Wie lange lernst du täglich? Wie lernst du? (allein/ mit Freunden) </vt:lpstr>
      <vt:lpstr>Was ist dein Lieblingsfach?</vt:lpstr>
      <vt:lpstr>PowerPointova prezentacija</vt:lpstr>
      <vt:lpstr>PowerPointova prezentacija</vt:lpstr>
      <vt:lpstr>Möchtest du etwas an der Schule ändern? Wenn ja, was?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Andrej</cp:lastModifiedBy>
  <cp:revision>85</cp:revision>
  <dcterms:created xsi:type="dcterms:W3CDTF">2012-11-17T10:34:11Z</dcterms:created>
  <dcterms:modified xsi:type="dcterms:W3CDTF">2012-12-01T07:58:09Z</dcterms:modified>
</cp:coreProperties>
</file>